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6264" r:id="rId2"/>
  </p:sldMasterIdLst>
  <p:notesMasterIdLst>
    <p:notesMasterId r:id="rId10"/>
  </p:notesMasterIdLst>
  <p:sldIdLst>
    <p:sldId id="4708" r:id="rId3"/>
    <p:sldId id="4709" r:id="rId4"/>
    <p:sldId id="4710" r:id="rId5"/>
    <p:sldId id="4711" r:id="rId6"/>
    <p:sldId id="4712" r:id="rId7"/>
    <p:sldId id="4713" r:id="rId8"/>
    <p:sldId id="471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80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1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5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51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57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34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59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24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70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7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35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28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47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hyperlink" Target="https://www.maxpixel.net/Christian-Holy-Spirit-God-Jesus-Clouds-Gospel-3469896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2019/11/11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  <a:extLst>
              <a:ext uri="{837473B0-CC2E-450A-ABE3-18F120FF3D39}">
                <a1611:picAttrSrcUrl xmlns="" xmlns:a1611="http://schemas.microsoft.com/office/drawing/2016/11/main" r:id="rId14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E5731EDF-19A0-4F53-A894-281AF07B20F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11/11/2019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1F4B0D53-837C-4705-A8D3-52661705036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57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65" r:id="rId1"/>
    <p:sldLayoutId id="2147486266" r:id="rId2"/>
    <p:sldLayoutId id="2147486267" r:id="rId3"/>
    <p:sldLayoutId id="2147486268" r:id="rId4"/>
    <p:sldLayoutId id="2147486269" r:id="rId5"/>
    <p:sldLayoutId id="2147486270" r:id="rId6"/>
    <p:sldLayoutId id="2147486271" r:id="rId7"/>
    <p:sldLayoutId id="2147486272" r:id="rId8"/>
    <p:sldLayoutId id="2147486273" r:id="rId9"/>
    <p:sldLayoutId id="2147486274" r:id="rId10"/>
    <p:sldLayoutId id="21474862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pixel.net/Christian-Holy-Spirit-God-Jesus-Clouds-Gospel-346989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E8BCF9-9ED8-4401-88AB-8B3CC7B8D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122" y="1434938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不再是我乃是基督</a:t>
            </a:r>
            <a:r>
              <a:rPr lang="en-US" altLang="zh-CN" b="1" dirty="0">
                <a:solidFill>
                  <a:srgbClr val="FF0000"/>
                </a:solidFill>
              </a:rPr>
              <a:t/>
            </a:r>
            <a:br>
              <a:rPr lang="en-US" altLang="zh-CN" b="1" dirty="0">
                <a:solidFill>
                  <a:srgbClr val="FF0000"/>
                </a:solidFill>
              </a:rPr>
            </a:br>
            <a:r>
              <a:rPr lang="en-US" altLang="zh-CN" sz="4800" b="1" dirty="0">
                <a:solidFill>
                  <a:srgbClr val="FF0000"/>
                </a:solidFill>
              </a:rPr>
              <a:t>No Longer I But Christ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6AC61D2-C3E1-468C-92FA-0B8AA618F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7969" y="5239139"/>
            <a:ext cx="6648061" cy="835090"/>
          </a:xfrm>
        </p:spPr>
        <p:txBody>
          <a:bodyPr>
            <a:normAutofit lnSpcReduction="10000"/>
          </a:bodyPr>
          <a:lstStyle/>
          <a:p>
            <a:pPr algn="r"/>
            <a:r>
              <a:rPr lang="zh-CN" altLang="en-US" dirty="0">
                <a:solidFill>
                  <a:srgbClr val="FF0000"/>
                </a:solidFill>
              </a:rPr>
              <a:t>天路诗歌第二集</a:t>
            </a:r>
            <a:endParaRPr lang="en-US" altLang="zh-CN" dirty="0">
              <a:solidFill>
                <a:srgbClr val="FF0000"/>
              </a:solidFill>
            </a:endParaRPr>
          </a:p>
          <a:p>
            <a:pPr algn="r"/>
            <a:r>
              <a:rPr lang="zh-CN" altLang="en-US" dirty="0">
                <a:solidFill>
                  <a:srgbClr val="FF0000"/>
                </a:solidFill>
              </a:rPr>
              <a:t>加</a:t>
            </a:r>
            <a:r>
              <a:rPr lang="en-US" altLang="zh-CN" dirty="0">
                <a:solidFill>
                  <a:srgbClr val="FF0000"/>
                </a:solidFill>
              </a:rPr>
              <a:t>2:20, </a:t>
            </a:r>
            <a:r>
              <a:rPr lang="zh-CN" altLang="en-US" dirty="0">
                <a:solidFill>
                  <a:srgbClr val="FF0000"/>
                </a:solidFill>
              </a:rPr>
              <a:t>林后</a:t>
            </a:r>
            <a:r>
              <a:rPr lang="en-US" altLang="zh-CN" dirty="0">
                <a:solidFill>
                  <a:srgbClr val="FF0000"/>
                </a:solidFill>
              </a:rPr>
              <a:t>5:17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9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2A56E2D-60E5-478E-BE75-E88B9F17F88B}"/>
              </a:ext>
            </a:extLst>
          </p:cNvPr>
          <p:cNvSpPr/>
          <p:nvPr/>
        </p:nvSpPr>
        <p:spPr>
          <a:xfrm>
            <a:off x="1189653" y="552918"/>
            <a:ext cx="68440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不再是我不再是我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是主在我里面活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不再是我不再是我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是主在我里面活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 no longer, no longer live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It's the Lord who lives in me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 no longer, no longer live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It's the Lord who lives in 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5F388AA-9EDB-4817-B1B8-E8DDAFC1A4A7}"/>
              </a:ext>
            </a:extLst>
          </p:cNvPr>
          <p:cNvSpPr/>
          <p:nvPr/>
        </p:nvSpPr>
        <p:spPr>
          <a:xfrm>
            <a:off x="2853420" y="2921169"/>
            <a:ext cx="3593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6000" dirty="0">
                <a:solidFill>
                  <a:prstClr val="black"/>
                </a:solidFill>
                <a:latin typeface="Calibri Light" panose="020F0302020204030204"/>
                <a:ea typeface="等线 Light" panose="02010600030101010101" pitchFamily="2" charset="-122"/>
                <a:cs typeface="+mn-cs"/>
              </a:rPr>
              <a:t> 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E568C05-60C7-4A46-ADA7-85F2D08CEB42}"/>
              </a:ext>
            </a:extLst>
          </p:cNvPr>
          <p:cNvSpPr/>
          <p:nvPr/>
        </p:nvSpPr>
        <p:spPr>
          <a:xfrm>
            <a:off x="7073778" y="6234796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1/4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42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6CE6ADA-C42D-4718-80AE-B0246BD7BA71}"/>
              </a:ext>
            </a:extLst>
          </p:cNvPr>
          <p:cNvSpPr/>
          <p:nvPr/>
        </p:nvSpPr>
        <p:spPr>
          <a:xfrm>
            <a:off x="1194317" y="884155"/>
            <a:ext cx="653142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乃是基督乃是基督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基督在我里面活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乃是基督乃是基督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基督在我里面活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It is Christ, it is Christ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But Christ lives in me.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It is Christ, it is Christ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But Christ lives in 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73D5B70-CC59-4A95-87F6-953AF3C9D6E0}"/>
              </a:ext>
            </a:extLst>
          </p:cNvPr>
          <p:cNvSpPr/>
          <p:nvPr/>
        </p:nvSpPr>
        <p:spPr>
          <a:xfrm>
            <a:off x="7009845" y="6272117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289881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EA96D4B-0F8C-4DC2-8ED6-F661D951095B}"/>
              </a:ext>
            </a:extLst>
          </p:cNvPr>
          <p:cNvSpPr/>
          <p:nvPr/>
        </p:nvSpPr>
        <p:spPr>
          <a:xfrm>
            <a:off x="1054359" y="660220"/>
            <a:ext cx="70352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脱去旧人脱去旧人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在基督里是新造的人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穿上新人穿上新人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我已是新造的人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Take off old self, the old has gone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In Christ a new creation has come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Put on the new, cloth on the new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I'm a new creation in Christ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D5747C7-CE4E-4691-9B15-88D23026E0FC}"/>
              </a:ext>
            </a:extLst>
          </p:cNvPr>
          <p:cNvSpPr/>
          <p:nvPr/>
        </p:nvSpPr>
        <p:spPr>
          <a:xfrm>
            <a:off x="7056499" y="619778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220604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77696E3-3DA3-4BBE-A16E-3B39A200857D}"/>
              </a:ext>
            </a:extLst>
          </p:cNvPr>
          <p:cNvSpPr/>
          <p:nvPr/>
        </p:nvSpPr>
        <p:spPr>
          <a:xfrm>
            <a:off x="856083" y="800180"/>
            <a:ext cx="74318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就我而论就我而论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世界已钉在十架上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就世界沦就世界论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我已钉在十架上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As far as I am concerned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The world has been nailed to the Cross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In this world In this world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I’ve been crucified with Christ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4D0B933-6FA2-43E9-8016-89CD375813CF}"/>
              </a:ext>
            </a:extLst>
          </p:cNvPr>
          <p:cNvSpPr/>
          <p:nvPr/>
        </p:nvSpPr>
        <p:spPr>
          <a:xfrm>
            <a:off x="7051834" y="6155485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4/4</a:t>
            </a:r>
          </a:p>
        </p:txBody>
      </p:sp>
    </p:spTree>
    <p:extLst>
      <p:ext uri="{BB962C8B-B14F-4D97-AF65-F5344CB8AC3E}">
        <p14:creationId xmlns:p14="http://schemas.microsoft.com/office/powerpoint/2010/main" val="141961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62CE105-2879-4F21-A6CF-1499BABC1160}"/>
              </a:ext>
            </a:extLst>
          </p:cNvPr>
          <p:cNvSpPr/>
          <p:nvPr/>
        </p:nvSpPr>
        <p:spPr>
          <a:xfrm>
            <a:off x="937727" y="454947"/>
            <a:ext cx="71612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我已经与基督同钉十字架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现在活着的不再是我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不再是我乃是基督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基督在我里面活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I’ve been crucified with Christ.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Now I no longer live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No longer me but Christ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Christ lives in me</a:t>
            </a:r>
            <a:endParaRPr lang="en-US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BFF0E22-097A-4434-B119-C0E4EC94F162}"/>
              </a:ext>
            </a:extLst>
          </p:cNvPr>
          <p:cNvSpPr/>
          <p:nvPr/>
        </p:nvSpPr>
        <p:spPr>
          <a:xfrm>
            <a:off x="6729927" y="6178811"/>
            <a:ext cx="1819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 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180835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8A55C70-3F31-4D0A-8FC9-B8EB77B41C17}"/>
              </a:ext>
            </a:extLst>
          </p:cNvPr>
          <p:cNvSpPr/>
          <p:nvPr/>
        </p:nvSpPr>
        <p:spPr>
          <a:xfrm>
            <a:off x="1077686" y="485193"/>
            <a:ext cx="700262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我已经与基督同钉十字架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现在活着的不再是我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不再是我乃是基督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基督在我里面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里面里面里面里面活</a:t>
            </a:r>
            <a:endParaRPr lang="en-US" altLang="zh-CN" sz="40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I’ve been crucified with Christ.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Now I no longer live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No longer me but Christ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Christ lives inside of me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Inside </a:t>
            </a:r>
            <a:r>
              <a:rPr lang="en-US" sz="360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inside</a:t>
            </a: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inside</a:t>
            </a: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inside</a:t>
            </a:r>
            <a:r>
              <a:rPr lang="en-US" sz="3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of 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7C034BD-AB71-42A5-A217-133C44CC8029}"/>
              </a:ext>
            </a:extLst>
          </p:cNvPr>
          <p:cNvSpPr/>
          <p:nvPr/>
        </p:nvSpPr>
        <p:spPr>
          <a:xfrm>
            <a:off x="7093822" y="6372807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不再是我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cs typeface="+mn-cs"/>
              </a:rPr>
              <a:t>Chorus’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553200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End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6892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411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等线</vt:lpstr>
      <vt:lpstr>等线 Light</vt:lpstr>
      <vt:lpstr>自訂設計</vt:lpstr>
      <vt:lpstr>15_Office Theme</vt:lpstr>
      <vt:lpstr>不再是我乃是基督 No Longer I But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283</cp:revision>
  <dcterms:created xsi:type="dcterms:W3CDTF">2012-02-03T13:37:34Z</dcterms:created>
  <dcterms:modified xsi:type="dcterms:W3CDTF">2019-11-12T02:44:07Z</dcterms:modified>
</cp:coreProperties>
</file>